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4"/>
  </p:notesMasterIdLst>
  <p:handoutMasterIdLst>
    <p:handoutMasterId r:id="rId15"/>
  </p:handoutMasterIdLst>
  <p:sldIdLst>
    <p:sldId id="277" r:id="rId5"/>
    <p:sldId id="278" r:id="rId6"/>
    <p:sldId id="279" r:id="rId7"/>
    <p:sldId id="285" r:id="rId8"/>
    <p:sldId id="283" r:id="rId9"/>
    <p:sldId id="280" r:id="rId10"/>
    <p:sldId id="281" r:id="rId11"/>
    <p:sldId id="282" r:id="rId12"/>
    <p:sldId id="284" r:id="rId13"/>
  </p:sldIdLst>
  <p:sldSz cx="12192000" cy="6858000"/>
  <p:notesSz cx="6858000" cy="9144000"/>
  <p:defaultTextStyle>
    <a:defPPr rtl="0">
      <a:defRPr lang="el-g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58" y="1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κεφαλίδας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l-GR" dirty="0"/>
          </a:p>
        </p:txBody>
      </p:sp>
      <p:sp>
        <p:nvSpPr>
          <p:cNvPr id="3" name="Θέση ημερομηνίας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D1A4BE8F-7644-4DE8-9D2C-A420C1B95529}" type="datetime1">
              <a:rPr lang="el-GR" smtClean="0"/>
              <a:t>12/4/2021</a:t>
            </a:fld>
            <a:endParaRPr lang="el-GR" dirty="0"/>
          </a:p>
        </p:txBody>
      </p:sp>
      <p:sp>
        <p:nvSpPr>
          <p:cNvPr id="4" name="Θέση υποσέλιδου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l-GR" dirty="0"/>
          </a:p>
        </p:txBody>
      </p:sp>
      <p:sp>
        <p:nvSpPr>
          <p:cNvPr id="5" name="Θέση αριθμού διαφάνειας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1B143E41-8FAC-495B-8904-B43B013F90A3}" type="slidenum">
              <a:rPr lang="el-GR" smtClean="0"/>
              <a:t>‹#›</a:t>
            </a:fld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169130479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κεφαλίδας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l-GR" noProof="0" dirty="0"/>
          </a:p>
        </p:txBody>
      </p:sp>
      <p:sp>
        <p:nvSpPr>
          <p:cNvPr id="3" name="Θέση ημερομηνίας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9F714BB2-DB7D-43C1-8DDF-24A59BE02B4F}" type="datetime1">
              <a:rPr lang="el-GR" noProof="0" smtClean="0"/>
              <a:t>12/4/2021</a:t>
            </a:fld>
            <a:endParaRPr lang="el-GR" noProof="0" dirty="0"/>
          </a:p>
        </p:txBody>
      </p:sp>
      <p:sp>
        <p:nvSpPr>
          <p:cNvPr id="4" name="Θέση εικόνας διαφάνειας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l-GR" noProof="0" dirty="0"/>
          </a:p>
        </p:txBody>
      </p:sp>
      <p:sp>
        <p:nvSpPr>
          <p:cNvPr id="5" name="Θέση σημειώσεων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l-GR" noProof="0" dirty="0"/>
              <a:t>Κάντε κλικ για επεξεργασία των στυλ κειμένου του υποδείγματος</a:t>
            </a:r>
          </a:p>
          <a:p>
            <a:pPr lvl="1" rtl="0"/>
            <a:r>
              <a:rPr lang="el-GR" noProof="0" dirty="0"/>
              <a:t>Δεύτερου επιπέδου</a:t>
            </a:r>
          </a:p>
          <a:p>
            <a:pPr lvl="2" rtl="0"/>
            <a:r>
              <a:rPr lang="el-GR" noProof="0" dirty="0"/>
              <a:t>Τρίτου επιπέδου</a:t>
            </a:r>
          </a:p>
          <a:p>
            <a:pPr lvl="3" rtl="0"/>
            <a:r>
              <a:rPr lang="el-GR" noProof="0" dirty="0"/>
              <a:t>Τέταρτου επιπέδου</a:t>
            </a:r>
          </a:p>
          <a:p>
            <a:pPr lvl="4" rtl="0"/>
            <a:r>
              <a:rPr lang="el-GR" noProof="0" dirty="0"/>
              <a:t>Πέμπτου επιπέδου</a:t>
            </a:r>
          </a:p>
        </p:txBody>
      </p:sp>
      <p:sp>
        <p:nvSpPr>
          <p:cNvPr id="6" name="Θέση υποσέλιδου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l-GR" noProof="0" dirty="0"/>
          </a:p>
        </p:txBody>
      </p:sp>
      <p:sp>
        <p:nvSpPr>
          <p:cNvPr id="7" name="Θέση αριθμού διαφάνειας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946CEE3-4835-4F73-BA0B-02C09C038718}" type="slidenum">
              <a:rPr lang="el-GR" noProof="0" smtClean="0"/>
              <a:t>‹#›</a:t>
            </a:fld>
            <a:endParaRPr lang="el-GR" noProof="0" dirty="0"/>
          </a:p>
        </p:txBody>
      </p:sp>
    </p:spTree>
    <p:extLst>
      <p:ext uri="{BB962C8B-B14F-4D97-AF65-F5344CB8AC3E}">
        <p14:creationId xmlns:p14="http://schemas.microsoft.com/office/powerpoint/2010/main" val="357908897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9946CEE3-4835-4F73-BA0B-02C09C038718}" type="slidenum">
              <a:rPr lang="el-GR" smtClean="0"/>
              <a:t>1</a:t>
            </a:fld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4028216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9946CEE3-4835-4F73-BA0B-02C09C038718}" type="slidenum">
              <a:rPr lang="el-GR" smtClean="0"/>
              <a:t>2</a:t>
            </a:fld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32506343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Διαφάνεια τίτλου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Εικόνα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Τίτλος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rtlCol="0"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pPr rtl="0"/>
            <a:r>
              <a:rPr lang="el-GR" noProof="0"/>
              <a:t>Κάντε κλικ για να επεξεργαστείτε τον τίτλο υποδείγματος</a:t>
            </a:r>
            <a:endParaRPr lang="el-GR" noProof="0" dirty="0"/>
          </a:p>
        </p:txBody>
      </p:sp>
      <p:sp>
        <p:nvSpPr>
          <p:cNvPr id="3" name="Υπότιτλος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rtlCol="0"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el-GR" noProof="0"/>
              <a:t>Κάντε κλικ για να επεξεργαστείτε τον υπότιτλο του υποδείγματος</a:t>
            </a:r>
            <a:endParaRPr lang="el-GR" noProof="0" dirty="0"/>
          </a:p>
        </p:txBody>
      </p:sp>
      <p:sp>
        <p:nvSpPr>
          <p:cNvPr id="4" name="Θέση ημερομηνίας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 rtlCol="0"/>
          <a:lstStyle/>
          <a:p>
            <a:pPr rtl="0"/>
            <a:fld id="{3BBC3C25-D5D2-4E4A-9107-A51C8AFD289D}" type="datetime1">
              <a:rPr lang="el-GR" noProof="0" smtClean="0"/>
              <a:t>12/4/2021</a:t>
            </a:fld>
            <a:endParaRPr lang="el-GR" noProof="0" dirty="0"/>
          </a:p>
        </p:txBody>
      </p:sp>
      <p:sp>
        <p:nvSpPr>
          <p:cNvPr id="5" name="Σύμβολο κράτησης θέσης υποσέλιδου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 rtlCol="0"/>
          <a:lstStyle/>
          <a:p>
            <a:pPr rtl="0"/>
            <a:endParaRPr lang="el-GR" noProof="0" dirty="0"/>
          </a:p>
        </p:txBody>
      </p:sp>
      <p:sp>
        <p:nvSpPr>
          <p:cNvPr id="6" name="Θέση αριθμού διαφάνειας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 rtlCol="0"/>
          <a:lstStyle/>
          <a:p>
            <a:pPr rtl="0"/>
            <a:fld id="{D57F1E4F-1CFF-5643-939E-217C01CDF565}" type="slidenum">
              <a:rPr lang="el-GR" noProof="0" smtClean="0"/>
              <a:pPr/>
              <a:t>‹#›</a:t>
            </a:fld>
            <a:endParaRPr lang="el-GR" noProof="0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Πανοραμική εικόνα με λεζάντ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Εικόνα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rtlCol="0" anchor="b">
            <a:normAutofit/>
          </a:bodyPr>
          <a:lstStyle>
            <a:lvl1pPr algn="l">
              <a:defRPr sz="2400" b="0"/>
            </a:lvl1pPr>
          </a:lstStyle>
          <a:p>
            <a:pPr rtl="0"/>
            <a:r>
              <a:rPr lang="el-GR" noProof="0"/>
              <a:t>Κάντε κλικ για να επεξεργαστείτε τον τίτλο υποδείγματος</a:t>
            </a:r>
            <a:endParaRPr lang="el-GR" noProof="0" dirty="0"/>
          </a:p>
        </p:txBody>
      </p:sp>
      <p:sp>
        <p:nvSpPr>
          <p:cNvPr id="3" name="Θέση εικόνας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el-GR" noProof="0"/>
              <a:t>Κάντε κλικ στο εικονίδιο για να προσθέσετε εικόνα</a:t>
            </a:r>
            <a:endParaRPr lang="el-GR" noProof="0" dirty="0"/>
          </a:p>
        </p:txBody>
      </p:sp>
      <p:sp>
        <p:nvSpPr>
          <p:cNvPr id="4" name="Θέση κειμένου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l-GR" noProof="0"/>
              <a:t>Στυλ κειμένου υποδείγματος</a:t>
            </a:r>
          </a:p>
        </p:txBody>
      </p:sp>
      <p:sp>
        <p:nvSpPr>
          <p:cNvPr id="5" name="Θέση ημερομηνίας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72A774C-DD98-4AEB-A85D-E2BFECED9F9A}" type="datetime1">
              <a:rPr lang="el-GR" noProof="0" smtClean="0"/>
              <a:t>12/4/2021</a:t>
            </a:fld>
            <a:endParaRPr lang="el-GR" noProof="0" dirty="0"/>
          </a:p>
        </p:txBody>
      </p:sp>
      <p:sp>
        <p:nvSpPr>
          <p:cNvPr id="6" name="Θέση υποσέλιδου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l-GR" noProof="0" dirty="0"/>
          </a:p>
        </p:txBody>
      </p:sp>
      <p:sp>
        <p:nvSpPr>
          <p:cNvPr id="7" name="Θέση αριθμού διαφάνειας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l-GR" noProof="0" smtClean="0"/>
              <a:pPr/>
              <a:t>‹#›</a:t>
            </a:fld>
            <a:endParaRPr lang="el-GR" noProof="0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Τίτλος και λεζάντ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Εικόνα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rtlCol="0" anchor="ctr">
            <a:normAutofit/>
          </a:bodyPr>
          <a:lstStyle>
            <a:lvl1pPr algn="l">
              <a:defRPr sz="3200" b="0" cap="none"/>
            </a:lvl1pPr>
          </a:lstStyle>
          <a:p>
            <a:pPr rtl="0"/>
            <a:r>
              <a:rPr lang="el-GR" noProof="0"/>
              <a:t>Κάντε κλικ για να επεξεργαστείτε τον τίτλο υποδείγματος</a:t>
            </a:r>
            <a:endParaRPr lang="el-GR" noProof="0" dirty="0"/>
          </a:p>
        </p:txBody>
      </p:sp>
      <p:sp>
        <p:nvSpPr>
          <p:cNvPr id="3" name="Θέση κειμένου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rtlCol="0"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l-GR" noProof="0"/>
              <a:t>Στυλ κειμένου υποδείγματος</a:t>
            </a:r>
          </a:p>
        </p:txBody>
      </p:sp>
      <p:sp>
        <p:nvSpPr>
          <p:cNvPr id="4" name="Θέση ημερομηνίας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5BBA9DB-156A-4617-8BDC-B808E1644AAD}" type="datetime1">
              <a:rPr lang="el-GR" noProof="0" smtClean="0"/>
              <a:t>12/4/2021</a:t>
            </a:fld>
            <a:endParaRPr lang="el-GR" noProof="0" dirty="0"/>
          </a:p>
        </p:txBody>
      </p:sp>
      <p:sp>
        <p:nvSpPr>
          <p:cNvPr id="5" name="Θέση υποσέλιδου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l-GR" noProof="0" dirty="0"/>
          </a:p>
        </p:txBody>
      </p:sp>
      <p:sp>
        <p:nvSpPr>
          <p:cNvPr id="6" name="Θέση αριθμού διαφάνειας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l-GR" noProof="0" smtClean="0"/>
              <a:pPr/>
              <a:t>‹#›</a:t>
            </a:fld>
            <a:endParaRPr lang="el-GR" noProof="0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Απόσπασμα με λεζάντ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Εικόνα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Πλαίσιο κειμένου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el-GR" sz="8000" noProof="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Πλαίσιο κειμένου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el-GR" sz="8000" noProof="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rtlCol="0"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pPr rtl="0"/>
            <a:r>
              <a:rPr lang="el-GR" noProof="0"/>
              <a:t>Κάντε κλικ για να επεξεργαστείτε τον τίτλο υποδείγματος</a:t>
            </a:r>
            <a:endParaRPr lang="el-GR" noProof="0" dirty="0"/>
          </a:p>
        </p:txBody>
      </p:sp>
      <p:sp>
        <p:nvSpPr>
          <p:cNvPr id="10" name="Θέση κειμένου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rtlCol="0"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 rtl="0"/>
            <a:r>
              <a:rPr lang="el-GR" noProof="0"/>
              <a:t>Στυλ κειμένου υποδείγματος</a:t>
            </a:r>
          </a:p>
        </p:txBody>
      </p:sp>
      <p:sp>
        <p:nvSpPr>
          <p:cNvPr id="3" name="Θέση κειμένου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rtlCol="0"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l-GR" noProof="0"/>
              <a:t>Στυλ κειμένου υποδείγματος</a:t>
            </a:r>
          </a:p>
        </p:txBody>
      </p:sp>
      <p:sp>
        <p:nvSpPr>
          <p:cNvPr id="4" name="Θέση ημερομηνίας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42C2D37-8C19-46EE-AFB5-BCACAA1983F2}" type="datetime1">
              <a:rPr lang="el-GR" noProof="0" smtClean="0"/>
              <a:t>12/4/2021</a:t>
            </a:fld>
            <a:endParaRPr lang="el-GR" noProof="0" dirty="0"/>
          </a:p>
        </p:txBody>
      </p:sp>
      <p:sp>
        <p:nvSpPr>
          <p:cNvPr id="5" name="Θέση υποσέλιδου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l-GR" noProof="0" dirty="0"/>
          </a:p>
        </p:txBody>
      </p:sp>
      <p:sp>
        <p:nvSpPr>
          <p:cNvPr id="6" name="Θέση αριθμού διαφάνειας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l-GR" noProof="0" smtClean="0"/>
              <a:pPr/>
              <a:t>‹#›</a:t>
            </a:fld>
            <a:endParaRPr lang="el-GR" noProof="0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Κάρτα ονόματο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Εικόνα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rtlCol="0" anchor="b">
            <a:normAutofit/>
          </a:bodyPr>
          <a:lstStyle>
            <a:lvl1pPr algn="l">
              <a:defRPr sz="3200" b="0" cap="none"/>
            </a:lvl1pPr>
          </a:lstStyle>
          <a:p>
            <a:pPr rtl="0"/>
            <a:r>
              <a:rPr lang="el-GR" noProof="0"/>
              <a:t>Κάντε κλικ για να επεξεργαστείτε τον τίτλο υποδείγματος</a:t>
            </a:r>
            <a:endParaRPr lang="el-GR" noProof="0" dirty="0"/>
          </a:p>
        </p:txBody>
      </p:sp>
      <p:sp>
        <p:nvSpPr>
          <p:cNvPr id="3" name="Θέση κειμένου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l-GR" noProof="0"/>
              <a:t>Στυλ κειμένου υποδείγματος</a:t>
            </a:r>
          </a:p>
        </p:txBody>
      </p:sp>
      <p:sp>
        <p:nvSpPr>
          <p:cNvPr id="4" name="Θέση ημερομηνίας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E26535C-93AF-410C-8197-F1763E3C9E62}" type="datetime1">
              <a:rPr lang="el-GR" noProof="0" smtClean="0"/>
              <a:t>12/4/2021</a:t>
            </a:fld>
            <a:endParaRPr lang="el-GR" noProof="0" dirty="0"/>
          </a:p>
        </p:txBody>
      </p:sp>
      <p:sp>
        <p:nvSpPr>
          <p:cNvPr id="5" name="Θέση υποσέλιδου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l-GR" noProof="0" dirty="0"/>
          </a:p>
        </p:txBody>
      </p:sp>
      <p:sp>
        <p:nvSpPr>
          <p:cNvPr id="6" name="Θέση αριθμού διαφάνειας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l-GR" noProof="0" smtClean="0"/>
              <a:pPr/>
              <a:t>‹#›</a:t>
            </a:fld>
            <a:endParaRPr lang="el-GR" noProof="0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Κάρτα ονόματος αποσπάσματο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Εικόνα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Πλαίσιο κειμένου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el-GR" sz="8000" noProof="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Πλαίσιο κειμένου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el-GR" sz="8000" noProof="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Τίτλος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rtlCol="0"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pPr rtl="0"/>
            <a:r>
              <a:rPr lang="el-GR" noProof="0"/>
              <a:t>Κάντε κλικ για να επεξεργαστείτε τον τίτλο υποδείγματος</a:t>
            </a:r>
            <a:endParaRPr lang="el-GR" noProof="0" dirty="0"/>
          </a:p>
        </p:txBody>
      </p:sp>
      <p:sp>
        <p:nvSpPr>
          <p:cNvPr id="10" name="Θέση κειμένου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 rtl="0">
              <a:spcBef>
                <a:spcPct val="0"/>
              </a:spcBef>
              <a:buNone/>
            </a:pPr>
            <a:r>
              <a:rPr lang="el-GR" noProof="0"/>
              <a:t>Στυλ κειμένου υποδείγματος</a:t>
            </a:r>
          </a:p>
        </p:txBody>
      </p:sp>
      <p:sp>
        <p:nvSpPr>
          <p:cNvPr id="3" name="Θέση κειμένου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l-GR" noProof="0"/>
              <a:t>Στυλ κειμένου υποδείγματος</a:t>
            </a:r>
          </a:p>
        </p:txBody>
      </p:sp>
      <p:sp>
        <p:nvSpPr>
          <p:cNvPr id="4" name="Θέση ημερομηνίας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3ACE9BD-207E-4047-82DB-ACB504F485AB}" type="datetime1">
              <a:rPr lang="el-GR" noProof="0" smtClean="0"/>
              <a:t>12/4/2021</a:t>
            </a:fld>
            <a:endParaRPr lang="el-GR" noProof="0" dirty="0"/>
          </a:p>
        </p:txBody>
      </p:sp>
      <p:sp>
        <p:nvSpPr>
          <p:cNvPr id="5" name="Θέση υποσέλιδου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l-GR" noProof="0" dirty="0"/>
          </a:p>
        </p:txBody>
      </p:sp>
      <p:sp>
        <p:nvSpPr>
          <p:cNvPr id="6" name="Θέση αριθμού διαφάνειας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l-GR" noProof="0" smtClean="0"/>
              <a:pPr/>
              <a:t>‹#›</a:t>
            </a:fld>
            <a:endParaRPr lang="el-GR" noProof="0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Σωστό ή λάθο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Εικόνα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 rtl="0"/>
            <a:r>
              <a:rPr lang="el-GR" noProof="0"/>
              <a:t>Κάντε κλικ για να επεξεργαστείτε τον τίτλο υποδείγματος</a:t>
            </a:r>
            <a:endParaRPr lang="el-GR" noProof="0" dirty="0"/>
          </a:p>
        </p:txBody>
      </p:sp>
      <p:sp>
        <p:nvSpPr>
          <p:cNvPr id="10" name="Θέση κειμένου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 rtl="0">
              <a:spcBef>
                <a:spcPct val="0"/>
              </a:spcBef>
              <a:buNone/>
            </a:pPr>
            <a:r>
              <a:rPr lang="el-GR" noProof="0"/>
              <a:t>Στυλ κειμένου υποδείγματος</a:t>
            </a:r>
          </a:p>
        </p:txBody>
      </p:sp>
      <p:sp>
        <p:nvSpPr>
          <p:cNvPr id="3" name="Θέση κειμένου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l-GR" noProof="0"/>
              <a:t>Στυλ κειμένου υποδείγματος</a:t>
            </a:r>
          </a:p>
        </p:txBody>
      </p:sp>
      <p:sp>
        <p:nvSpPr>
          <p:cNvPr id="4" name="Θέση ημερομηνίας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F8A466C-D876-4B72-97F1-5B15835E6D63}" type="datetime1">
              <a:rPr lang="el-GR" noProof="0" smtClean="0"/>
              <a:t>12/4/2021</a:t>
            </a:fld>
            <a:endParaRPr lang="el-GR" noProof="0" dirty="0"/>
          </a:p>
        </p:txBody>
      </p:sp>
      <p:sp>
        <p:nvSpPr>
          <p:cNvPr id="5" name="Θέση υποσέλιδου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l-GR" noProof="0" dirty="0"/>
          </a:p>
        </p:txBody>
      </p:sp>
      <p:sp>
        <p:nvSpPr>
          <p:cNvPr id="6" name="Θέση αριθμού διαφάνειας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l-GR" noProof="0" smtClean="0"/>
              <a:pPr/>
              <a:t>‹#›</a:t>
            </a:fld>
            <a:endParaRPr lang="el-GR" noProof="0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Τίτλος και κατακόρυφο κεί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Εικόνα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Σύμβολο κράτησης θέσης κατακόρυφου κειμένου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 anchor="t"/>
          <a:lstStyle/>
          <a:p>
            <a:pPr lvl="0" rtl="0"/>
            <a:r>
              <a:rPr lang="el-GR" noProof="0"/>
              <a:t>Στυλ κειμένου υποδείγματος</a:t>
            </a:r>
          </a:p>
          <a:p>
            <a:pPr lvl="1" rtl="0"/>
            <a:r>
              <a:rPr lang="el-GR" noProof="0"/>
              <a:t>Δεύτερο επίπεδο</a:t>
            </a:r>
          </a:p>
          <a:p>
            <a:pPr lvl="2" rtl="0"/>
            <a:r>
              <a:rPr lang="el-GR" noProof="0"/>
              <a:t>Τρίτο επίπεδο</a:t>
            </a:r>
          </a:p>
          <a:p>
            <a:pPr lvl="3" rtl="0"/>
            <a:r>
              <a:rPr lang="el-GR" noProof="0"/>
              <a:t>Τέταρτο επίπεδο</a:t>
            </a:r>
          </a:p>
          <a:p>
            <a:pPr lvl="4" rtl="0"/>
            <a:r>
              <a:rPr lang="el-GR" noProof="0"/>
              <a:t>Πέμπτο επίπεδο</a:t>
            </a:r>
            <a:endParaRPr lang="el-GR" noProof="0" dirty="0"/>
          </a:p>
        </p:txBody>
      </p:sp>
      <p:sp>
        <p:nvSpPr>
          <p:cNvPr id="4" name="Θέση ημερομηνίας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F63E507-FEDB-480E-A74F-AD446C04B496}" type="datetime1">
              <a:rPr lang="el-GR" noProof="0" smtClean="0"/>
              <a:t>12/4/2021</a:t>
            </a:fld>
            <a:endParaRPr lang="el-GR" noProof="0" dirty="0"/>
          </a:p>
        </p:txBody>
      </p:sp>
      <p:sp>
        <p:nvSpPr>
          <p:cNvPr id="5" name="Θέση υποσέλιδου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l-GR" noProof="0" dirty="0"/>
          </a:p>
        </p:txBody>
      </p:sp>
      <p:sp>
        <p:nvSpPr>
          <p:cNvPr id="6" name="Θέση αριθμού διαφάνειας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l-GR" noProof="0" smtClean="0"/>
              <a:pPr/>
              <a:t>‹#›</a:t>
            </a:fld>
            <a:endParaRPr lang="el-GR" noProof="0" dirty="0"/>
          </a:p>
        </p:txBody>
      </p:sp>
      <p:sp>
        <p:nvSpPr>
          <p:cNvPr id="8" name="Τίτλος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 rtlCol="0"/>
          <a:lstStyle/>
          <a:p>
            <a:pPr rtl="0"/>
            <a:r>
              <a:rPr lang="el-GR" noProof="0"/>
              <a:t>Κάντε κλικ για να επεξεργαστείτε τον τίτλο υποδείγματος</a:t>
            </a:r>
            <a:endParaRPr lang="el-GR" noProof="0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Κατακόρυφος τίτλος και κεί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Εικόνα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Κατακόρυφος τίτλος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 rtlCol="0"/>
          <a:lstStyle/>
          <a:p>
            <a:pPr rtl="0"/>
            <a:r>
              <a:rPr lang="el-GR" noProof="0"/>
              <a:t>Κάντε κλικ για να επεξεργαστείτε τον τίτλο υποδείγματος</a:t>
            </a:r>
            <a:endParaRPr lang="el-GR" noProof="0" dirty="0"/>
          </a:p>
        </p:txBody>
      </p:sp>
      <p:sp>
        <p:nvSpPr>
          <p:cNvPr id="3" name="Θέση κατακόρυφου κειμένου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rtlCol="0" anchor="t"/>
          <a:lstStyle/>
          <a:p>
            <a:pPr lvl="0" rtl="0"/>
            <a:r>
              <a:rPr lang="el-GR" noProof="0"/>
              <a:t>Στυλ κειμένου υποδείγματος</a:t>
            </a:r>
          </a:p>
          <a:p>
            <a:pPr lvl="1" rtl="0"/>
            <a:r>
              <a:rPr lang="el-GR" noProof="0"/>
              <a:t>Δεύτερο επίπεδο</a:t>
            </a:r>
          </a:p>
          <a:p>
            <a:pPr lvl="2" rtl="0"/>
            <a:r>
              <a:rPr lang="el-GR" noProof="0"/>
              <a:t>Τρίτο επίπεδο</a:t>
            </a:r>
          </a:p>
          <a:p>
            <a:pPr lvl="3" rtl="0"/>
            <a:r>
              <a:rPr lang="el-GR" noProof="0"/>
              <a:t>Τέταρτο επίπεδο</a:t>
            </a:r>
          </a:p>
          <a:p>
            <a:pPr lvl="4" rtl="0"/>
            <a:r>
              <a:rPr lang="el-GR" noProof="0"/>
              <a:t>Πέμπτο επίπεδο</a:t>
            </a:r>
            <a:endParaRPr lang="el-GR" noProof="0" dirty="0"/>
          </a:p>
        </p:txBody>
      </p:sp>
      <p:sp>
        <p:nvSpPr>
          <p:cNvPr id="4" name="Θέση ημερομηνίας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9781BCD-5234-4B7D-8439-B4FFA1BEC942}" type="datetime1">
              <a:rPr lang="el-GR" noProof="0" smtClean="0"/>
              <a:t>12/4/2021</a:t>
            </a:fld>
            <a:endParaRPr lang="el-GR" noProof="0" dirty="0"/>
          </a:p>
        </p:txBody>
      </p:sp>
      <p:sp>
        <p:nvSpPr>
          <p:cNvPr id="5" name="Θέση υποσέλιδου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l-GR" noProof="0" dirty="0"/>
          </a:p>
        </p:txBody>
      </p:sp>
      <p:sp>
        <p:nvSpPr>
          <p:cNvPr id="6" name="Θέση αριθμού διαφάνειας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l-GR" noProof="0" smtClean="0"/>
              <a:pPr/>
              <a:t>‹#›</a:t>
            </a:fld>
            <a:endParaRPr lang="el-GR" noProof="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Τίτλος και περιεχό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Εικόνα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l-GR" noProof="0"/>
              <a:t>Κάντε κλικ για να επεξεργαστείτε τον τίτλο υποδείγματος</a:t>
            </a:r>
            <a:endParaRPr lang="el-GR" noProof="0" dirty="0"/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/>
        <p:txBody>
          <a:bodyPr rtlCol="0" anchor="ctr"/>
          <a:lstStyle/>
          <a:p>
            <a:pPr lvl="0" rtl="0"/>
            <a:r>
              <a:rPr lang="el-GR" noProof="0"/>
              <a:t>Στυλ κειμένου υποδείγματος</a:t>
            </a:r>
          </a:p>
          <a:p>
            <a:pPr lvl="1" rtl="0"/>
            <a:r>
              <a:rPr lang="el-GR" noProof="0"/>
              <a:t>Δεύτερο επίπεδο</a:t>
            </a:r>
          </a:p>
          <a:p>
            <a:pPr lvl="2" rtl="0"/>
            <a:r>
              <a:rPr lang="el-GR" noProof="0"/>
              <a:t>Τρίτο επίπεδο</a:t>
            </a:r>
          </a:p>
          <a:p>
            <a:pPr lvl="3" rtl="0"/>
            <a:r>
              <a:rPr lang="el-GR" noProof="0"/>
              <a:t>Τέταρτο επίπεδο</a:t>
            </a:r>
          </a:p>
          <a:p>
            <a:pPr lvl="4" rtl="0"/>
            <a:r>
              <a:rPr lang="el-GR" noProof="0"/>
              <a:t>Πέμπτο επίπεδο</a:t>
            </a:r>
            <a:endParaRPr lang="el-GR" noProof="0" dirty="0"/>
          </a:p>
        </p:txBody>
      </p:sp>
      <p:sp>
        <p:nvSpPr>
          <p:cNvPr id="4" name="Θέση ημερομηνίας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A3D351A-ABD1-48CA-AF55-13D02C8DF445}" type="datetime1">
              <a:rPr lang="el-GR" noProof="0" smtClean="0"/>
              <a:t>12/4/2021</a:t>
            </a:fld>
            <a:endParaRPr lang="el-GR" noProof="0" dirty="0"/>
          </a:p>
        </p:txBody>
      </p:sp>
      <p:sp>
        <p:nvSpPr>
          <p:cNvPr id="5" name="Θέση υποσέλιδου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l-GR" noProof="0" dirty="0"/>
          </a:p>
        </p:txBody>
      </p:sp>
      <p:sp>
        <p:nvSpPr>
          <p:cNvPr id="6" name="Θέση αριθμού διαφάνειας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l-GR" noProof="0" smtClean="0"/>
              <a:pPr/>
              <a:t>‹#›</a:t>
            </a:fld>
            <a:endParaRPr lang="el-GR" noProof="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Κεφαλίδα ενότητα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Εικόνα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rtlCol="0" anchor="b"/>
          <a:lstStyle>
            <a:lvl1pPr algn="l">
              <a:defRPr sz="4000" b="0" cap="all"/>
            </a:lvl1pPr>
          </a:lstStyle>
          <a:p>
            <a:pPr rtl="0"/>
            <a:r>
              <a:rPr lang="el-GR" noProof="0"/>
              <a:t>Κάντε κλικ για να επεξεργαστείτε τον τίτλο υποδείγματος</a:t>
            </a:r>
            <a:endParaRPr lang="el-GR" noProof="0" dirty="0"/>
          </a:p>
        </p:txBody>
      </p:sp>
      <p:sp>
        <p:nvSpPr>
          <p:cNvPr id="3" name="Θέση κειμένου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l-GR" noProof="0"/>
              <a:t>Στυλ κειμένου υποδείγματος</a:t>
            </a:r>
          </a:p>
        </p:txBody>
      </p:sp>
      <p:sp>
        <p:nvSpPr>
          <p:cNvPr id="4" name="Θέση ημερομηνίας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17FF9B3-0DEC-4211-ADAC-2E6B651E544B}" type="datetime1">
              <a:rPr lang="el-GR" noProof="0" smtClean="0"/>
              <a:t>12/4/2021</a:t>
            </a:fld>
            <a:endParaRPr lang="el-GR" noProof="0" dirty="0"/>
          </a:p>
        </p:txBody>
      </p:sp>
      <p:sp>
        <p:nvSpPr>
          <p:cNvPr id="5" name="Θέση υποσέλιδου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l-GR" noProof="0" dirty="0"/>
          </a:p>
        </p:txBody>
      </p:sp>
      <p:sp>
        <p:nvSpPr>
          <p:cNvPr id="6" name="Θέση αριθμού διαφάνειας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l-GR" noProof="0" smtClean="0"/>
              <a:pPr/>
              <a:t>‹#›</a:t>
            </a:fld>
            <a:endParaRPr lang="el-GR" noProof="0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Δύο περιεχομένω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Εικόνα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l-GR" noProof="0"/>
              <a:t>Κάντε κλικ για να επεξεργαστείτε τον τίτλο υποδείγματος</a:t>
            </a:r>
            <a:endParaRPr lang="el-GR" noProof="0" dirty="0"/>
          </a:p>
        </p:txBody>
      </p:sp>
      <p:sp>
        <p:nvSpPr>
          <p:cNvPr id="3" name="Θέση περιεχομένου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 rtlCol="0">
            <a:normAutofit/>
          </a:bodyPr>
          <a:lstStyle/>
          <a:p>
            <a:pPr lvl="0" rtl="0"/>
            <a:r>
              <a:rPr lang="el-GR" noProof="0"/>
              <a:t>Στυλ κειμένου υποδείγματος</a:t>
            </a:r>
          </a:p>
          <a:p>
            <a:pPr lvl="1" rtl="0"/>
            <a:r>
              <a:rPr lang="el-GR" noProof="0"/>
              <a:t>Δεύτερο επίπεδο</a:t>
            </a:r>
          </a:p>
          <a:p>
            <a:pPr lvl="2" rtl="0"/>
            <a:r>
              <a:rPr lang="el-GR" noProof="0"/>
              <a:t>Τρίτο επίπεδο</a:t>
            </a:r>
          </a:p>
          <a:p>
            <a:pPr lvl="3" rtl="0"/>
            <a:r>
              <a:rPr lang="el-GR" noProof="0"/>
              <a:t>Τέταρτο επίπεδο</a:t>
            </a:r>
          </a:p>
          <a:p>
            <a:pPr lvl="4" rtl="0"/>
            <a:r>
              <a:rPr lang="el-GR" noProof="0"/>
              <a:t>Πέμπτο επίπεδο</a:t>
            </a:r>
            <a:endParaRPr lang="el-GR" noProof="0" dirty="0"/>
          </a:p>
        </p:txBody>
      </p:sp>
      <p:sp>
        <p:nvSpPr>
          <p:cNvPr id="4" name="Θέση περιεχομένου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 rtlCol="0">
            <a:normAutofit/>
          </a:bodyPr>
          <a:lstStyle/>
          <a:p>
            <a:pPr lvl="0" rtl="0"/>
            <a:r>
              <a:rPr lang="el-GR" noProof="0"/>
              <a:t>Στυλ κειμένου υποδείγματος</a:t>
            </a:r>
          </a:p>
          <a:p>
            <a:pPr lvl="1" rtl="0"/>
            <a:r>
              <a:rPr lang="el-GR" noProof="0"/>
              <a:t>Δεύτερο επίπεδο</a:t>
            </a:r>
          </a:p>
          <a:p>
            <a:pPr lvl="2" rtl="0"/>
            <a:r>
              <a:rPr lang="el-GR" noProof="0"/>
              <a:t>Τρίτο επίπεδο</a:t>
            </a:r>
          </a:p>
          <a:p>
            <a:pPr lvl="3" rtl="0"/>
            <a:r>
              <a:rPr lang="el-GR" noProof="0"/>
              <a:t>Τέταρτο επίπεδο</a:t>
            </a:r>
          </a:p>
          <a:p>
            <a:pPr lvl="4" rtl="0"/>
            <a:r>
              <a:rPr lang="el-GR" noProof="0"/>
              <a:t>Πέμπτο επίπεδο</a:t>
            </a:r>
            <a:endParaRPr lang="el-GR" noProof="0" dirty="0"/>
          </a:p>
        </p:txBody>
      </p:sp>
      <p:sp>
        <p:nvSpPr>
          <p:cNvPr id="5" name="Θέση ημερομηνίας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333FC13-7C32-402E-972F-CF3C63B36FA9}" type="datetime1">
              <a:rPr lang="el-GR" noProof="0" smtClean="0"/>
              <a:t>12/4/2021</a:t>
            </a:fld>
            <a:endParaRPr lang="el-GR" noProof="0" dirty="0"/>
          </a:p>
        </p:txBody>
      </p:sp>
      <p:sp>
        <p:nvSpPr>
          <p:cNvPr id="6" name="Θέση υποσέλιδου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l-GR" noProof="0" dirty="0"/>
          </a:p>
        </p:txBody>
      </p:sp>
      <p:sp>
        <p:nvSpPr>
          <p:cNvPr id="7" name="Θέση αριθμού διαφάνειας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l-GR" noProof="0" smtClean="0"/>
              <a:pPr/>
              <a:t>‹#›</a:t>
            </a:fld>
            <a:endParaRPr lang="el-GR" noProof="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Σύγκρισ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el-GR" noProof="0"/>
              <a:t>Κάντε κλικ για να επεξεργαστείτε τον τίτλο υποδείγματος</a:t>
            </a:r>
            <a:endParaRPr lang="el-GR" noProof="0" dirty="0"/>
          </a:p>
        </p:txBody>
      </p:sp>
      <p:sp>
        <p:nvSpPr>
          <p:cNvPr id="3" name="Θέση κειμένου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l-GR" noProof="0"/>
              <a:t>Στυλ κειμένου υποδείγματος</a:t>
            </a:r>
          </a:p>
        </p:txBody>
      </p:sp>
      <p:sp>
        <p:nvSpPr>
          <p:cNvPr id="4" name="Θέση περιεχομένου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rtlCol="0" anchor="t">
            <a:normAutofit/>
          </a:bodyPr>
          <a:lstStyle/>
          <a:p>
            <a:pPr lvl="0" rtl="0"/>
            <a:r>
              <a:rPr lang="el-GR" noProof="0"/>
              <a:t>Στυλ κειμένου υποδείγματος</a:t>
            </a:r>
          </a:p>
          <a:p>
            <a:pPr lvl="1" rtl="0"/>
            <a:r>
              <a:rPr lang="el-GR" noProof="0"/>
              <a:t>Δεύτερο επίπεδο</a:t>
            </a:r>
          </a:p>
          <a:p>
            <a:pPr lvl="2" rtl="0"/>
            <a:r>
              <a:rPr lang="el-GR" noProof="0"/>
              <a:t>Τρίτο επίπεδο</a:t>
            </a:r>
          </a:p>
          <a:p>
            <a:pPr lvl="3" rtl="0"/>
            <a:r>
              <a:rPr lang="el-GR" noProof="0"/>
              <a:t>Τέταρτο επίπεδο</a:t>
            </a:r>
          </a:p>
          <a:p>
            <a:pPr lvl="4" rtl="0"/>
            <a:r>
              <a:rPr lang="el-GR" noProof="0"/>
              <a:t>Πέμπτο επίπεδο</a:t>
            </a:r>
            <a:endParaRPr lang="el-GR" noProof="0" dirty="0"/>
          </a:p>
        </p:txBody>
      </p:sp>
      <p:sp>
        <p:nvSpPr>
          <p:cNvPr id="5" name="Θέση κειμένου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l-GR" noProof="0"/>
              <a:t>Στυλ κειμένου υποδείγματος</a:t>
            </a:r>
          </a:p>
        </p:txBody>
      </p:sp>
      <p:sp>
        <p:nvSpPr>
          <p:cNvPr id="6" name="Θέση περιεχομένου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rtlCol="0" anchor="t">
            <a:normAutofit/>
          </a:bodyPr>
          <a:lstStyle/>
          <a:p>
            <a:pPr lvl="0" rtl="0"/>
            <a:r>
              <a:rPr lang="el-GR" noProof="0"/>
              <a:t>Στυλ κειμένου υποδείγματος</a:t>
            </a:r>
          </a:p>
          <a:p>
            <a:pPr lvl="1" rtl="0"/>
            <a:r>
              <a:rPr lang="el-GR" noProof="0"/>
              <a:t>Δεύτερο επίπεδο</a:t>
            </a:r>
          </a:p>
          <a:p>
            <a:pPr lvl="2" rtl="0"/>
            <a:r>
              <a:rPr lang="el-GR" noProof="0"/>
              <a:t>Τρίτο επίπεδο</a:t>
            </a:r>
          </a:p>
          <a:p>
            <a:pPr lvl="3" rtl="0"/>
            <a:r>
              <a:rPr lang="el-GR" noProof="0"/>
              <a:t>Τέταρτο επίπεδο</a:t>
            </a:r>
          </a:p>
          <a:p>
            <a:pPr lvl="4" rtl="0"/>
            <a:r>
              <a:rPr lang="el-GR" noProof="0"/>
              <a:t>Πέμπτο επίπεδο</a:t>
            </a:r>
            <a:endParaRPr lang="el-GR" noProof="0" dirty="0"/>
          </a:p>
        </p:txBody>
      </p:sp>
      <p:sp>
        <p:nvSpPr>
          <p:cNvPr id="7" name="Θέση ημερομηνίας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0650819-43BA-43AF-AC6F-C93361323647}" type="datetime1">
              <a:rPr lang="el-GR" noProof="0" smtClean="0"/>
              <a:t>12/4/2021</a:t>
            </a:fld>
            <a:endParaRPr lang="el-GR" noProof="0" dirty="0"/>
          </a:p>
        </p:txBody>
      </p:sp>
      <p:sp>
        <p:nvSpPr>
          <p:cNvPr id="8" name="Θέση υποσέλιδου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l-GR" noProof="0" dirty="0"/>
          </a:p>
        </p:txBody>
      </p:sp>
      <p:sp>
        <p:nvSpPr>
          <p:cNvPr id="9" name="Θέση αριθμού διαφάνειας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l-GR" noProof="0" smtClean="0"/>
              <a:pPr/>
              <a:t>‹#›</a:t>
            </a:fld>
            <a:endParaRPr lang="el-GR" noProof="0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Μόνο τίτλο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Εικόνα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l-GR" noProof="0"/>
              <a:t>Κάντε κλικ για να επεξεργαστείτε τον τίτλο υποδείγματος</a:t>
            </a:r>
            <a:endParaRPr lang="el-GR" noProof="0" dirty="0"/>
          </a:p>
        </p:txBody>
      </p:sp>
      <p:sp>
        <p:nvSpPr>
          <p:cNvPr id="3" name="Θέση ημερομηνίας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EE82E4B-126E-4152-A831-5C7F494973C3}" type="datetime1">
              <a:rPr lang="el-GR" noProof="0" smtClean="0"/>
              <a:t>12/4/2021</a:t>
            </a:fld>
            <a:endParaRPr lang="el-GR" noProof="0" dirty="0"/>
          </a:p>
        </p:txBody>
      </p:sp>
      <p:sp>
        <p:nvSpPr>
          <p:cNvPr id="4" name="Θέση υποσέλιδου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l-GR" noProof="0" dirty="0"/>
          </a:p>
        </p:txBody>
      </p:sp>
      <p:sp>
        <p:nvSpPr>
          <p:cNvPr id="5" name="Θέση αριθμού διαφάνειας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l-GR" noProof="0" smtClean="0"/>
              <a:pPr/>
              <a:t>‹#›</a:t>
            </a:fld>
            <a:endParaRPr lang="el-GR" noProof="0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Κεν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Εικόνα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Θέση ημερομηνίας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93B137D-F9DF-4013-97F6-3AA56501F1F4}" type="datetime1">
              <a:rPr lang="el-GR" noProof="0" smtClean="0"/>
              <a:t>12/4/2021</a:t>
            </a:fld>
            <a:endParaRPr lang="el-GR" noProof="0" dirty="0"/>
          </a:p>
        </p:txBody>
      </p:sp>
      <p:sp>
        <p:nvSpPr>
          <p:cNvPr id="3" name="Θέση υποσέλιδου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l-GR" noProof="0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l-GR" noProof="0" smtClean="0"/>
              <a:pPr/>
              <a:t>‹#›</a:t>
            </a:fld>
            <a:endParaRPr lang="el-GR" noProof="0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Περιεχόμενο με λεζάντ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Εικόνα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rtlCol="0" anchor="b">
            <a:normAutofit/>
          </a:bodyPr>
          <a:lstStyle>
            <a:lvl1pPr algn="l">
              <a:defRPr sz="2400" b="0"/>
            </a:lvl1pPr>
          </a:lstStyle>
          <a:p>
            <a:pPr rtl="0"/>
            <a:r>
              <a:rPr lang="el-GR" noProof="0"/>
              <a:t>Κάντε κλικ για να επεξεργαστείτε τον τίτλο υποδείγματος</a:t>
            </a:r>
            <a:endParaRPr lang="el-GR" noProof="0" dirty="0"/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rtlCol="0" anchor="ctr">
            <a:normAutofit/>
          </a:bodyPr>
          <a:lstStyle/>
          <a:p>
            <a:pPr lvl="0" rtl="0"/>
            <a:r>
              <a:rPr lang="el-GR" noProof="0"/>
              <a:t>Στυλ κειμένου υποδείγματος</a:t>
            </a:r>
          </a:p>
          <a:p>
            <a:pPr lvl="1" rtl="0"/>
            <a:r>
              <a:rPr lang="el-GR" noProof="0"/>
              <a:t>Δεύτερο επίπεδο</a:t>
            </a:r>
          </a:p>
          <a:p>
            <a:pPr lvl="2" rtl="0"/>
            <a:r>
              <a:rPr lang="el-GR" noProof="0"/>
              <a:t>Τρίτο επίπεδο</a:t>
            </a:r>
          </a:p>
          <a:p>
            <a:pPr lvl="3" rtl="0"/>
            <a:r>
              <a:rPr lang="el-GR" noProof="0"/>
              <a:t>Τέταρτο επίπεδο</a:t>
            </a:r>
          </a:p>
          <a:p>
            <a:pPr lvl="4" rtl="0"/>
            <a:r>
              <a:rPr lang="el-GR" noProof="0"/>
              <a:t>Πέμπτο επίπεδο</a:t>
            </a:r>
            <a:endParaRPr lang="el-GR" noProof="0" dirty="0"/>
          </a:p>
        </p:txBody>
      </p:sp>
      <p:sp>
        <p:nvSpPr>
          <p:cNvPr id="4" name="Θέση κειμένου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rtlCol="0"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l-GR" noProof="0"/>
              <a:t>Στυλ κειμένου υποδείγματος</a:t>
            </a:r>
          </a:p>
        </p:txBody>
      </p:sp>
      <p:sp>
        <p:nvSpPr>
          <p:cNvPr id="5" name="Θέση ημερομηνίας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996B6BC-A986-458A-A80A-1121F4EEFA77}" type="datetime1">
              <a:rPr lang="el-GR" noProof="0" smtClean="0"/>
              <a:t>12/4/2021</a:t>
            </a:fld>
            <a:endParaRPr lang="el-GR" noProof="0" dirty="0"/>
          </a:p>
        </p:txBody>
      </p:sp>
      <p:sp>
        <p:nvSpPr>
          <p:cNvPr id="6" name="Θέση υποσέλιδου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l-GR" noProof="0" dirty="0"/>
          </a:p>
        </p:txBody>
      </p:sp>
      <p:sp>
        <p:nvSpPr>
          <p:cNvPr id="7" name="Θέση αριθμού διαφάνειας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l-GR" noProof="0" smtClean="0"/>
              <a:pPr/>
              <a:t>‹#›</a:t>
            </a:fld>
            <a:endParaRPr lang="el-GR" noProof="0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Εικόνα με λεζάντ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Εικόνα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rtlCol="0" anchor="b">
            <a:normAutofit/>
          </a:bodyPr>
          <a:lstStyle>
            <a:lvl1pPr algn="l">
              <a:defRPr sz="2800" b="0"/>
            </a:lvl1pPr>
          </a:lstStyle>
          <a:p>
            <a:pPr rtl="0"/>
            <a:r>
              <a:rPr lang="el-GR" noProof="0"/>
              <a:t>Κάντε κλικ για να επεξεργαστείτε τον τίτλο υποδείγματος</a:t>
            </a:r>
            <a:endParaRPr lang="el-GR" noProof="0" dirty="0"/>
          </a:p>
        </p:txBody>
      </p:sp>
      <p:sp>
        <p:nvSpPr>
          <p:cNvPr id="14" name="Θέση εικόνας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el-GR" noProof="0"/>
              <a:t>Κάντε κλικ στο εικονίδιο για να προσθέσετε εικόνα</a:t>
            </a:r>
            <a:endParaRPr lang="el-GR" noProof="0" dirty="0"/>
          </a:p>
        </p:txBody>
      </p:sp>
      <p:sp>
        <p:nvSpPr>
          <p:cNvPr id="4" name="Θέση κειμένου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rtlCol="0"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l-GR" noProof="0"/>
              <a:t>Στυλ κειμένου υποδείγματος</a:t>
            </a:r>
          </a:p>
        </p:txBody>
      </p:sp>
      <p:sp>
        <p:nvSpPr>
          <p:cNvPr id="5" name="Θέση ημερομηνίας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BCE2705-7BB2-4411-ADCE-C740B4F9F15A}" type="datetime1">
              <a:rPr lang="el-GR" noProof="0" smtClean="0"/>
              <a:t>12/4/2021</a:t>
            </a:fld>
            <a:endParaRPr lang="el-GR" noProof="0" dirty="0"/>
          </a:p>
        </p:txBody>
      </p:sp>
      <p:sp>
        <p:nvSpPr>
          <p:cNvPr id="6" name="Θέση υποσέλιδου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l-GR" noProof="0" dirty="0"/>
          </a:p>
        </p:txBody>
      </p:sp>
      <p:sp>
        <p:nvSpPr>
          <p:cNvPr id="7" name="Θέση αριθμού διαφάνειας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l-GR" noProof="0" smtClean="0"/>
              <a:pPr/>
              <a:t>‹#›</a:t>
            </a:fld>
            <a:endParaRPr lang="el-GR" noProof="0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τίτλου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l-GR" noProof="0" dirty="0"/>
              <a:t>Κάντε κλικ για να επεξεργαστείτε το Στυλ κύριου τίτλου</a:t>
            </a:r>
          </a:p>
        </p:txBody>
      </p:sp>
      <p:sp>
        <p:nvSpPr>
          <p:cNvPr id="3" name="Θέση κειμένου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rtl="0"/>
            <a:r>
              <a:rPr lang="el-GR" noProof="0" dirty="0"/>
              <a:t>Κάντε κλικ για επεξεργασία των στυλ κειμένου του υποδείγματος</a:t>
            </a:r>
          </a:p>
          <a:p>
            <a:pPr lvl="1" rtl="0"/>
            <a:r>
              <a:rPr lang="el-GR" noProof="0" dirty="0"/>
              <a:t>Δεύτερου επιπέδου</a:t>
            </a:r>
          </a:p>
          <a:p>
            <a:pPr lvl="2" rtl="0"/>
            <a:r>
              <a:rPr lang="el-GR" noProof="0" dirty="0"/>
              <a:t>Τρίτου επιπέδου</a:t>
            </a:r>
          </a:p>
          <a:p>
            <a:pPr lvl="3" rtl="0"/>
            <a:r>
              <a:rPr lang="el-GR" noProof="0" dirty="0"/>
              <a:t>Τέταρτου επιπέδου</a:t>
            </a:r>
          </a:p>
          <a:p>
            <a:pPr lvl="4" rtl="0"/>
            <a:r>
              <a:rPr lang="el-GR" noProof="0" dirty="0"/>
              <a:t>Πέμπτου επιπέδου</a:t>
            </a:r>
          </a:p>
        </p:txBody>
      </p:sp>
      <p:sp>
        <p:nvSpPr>
          <p:cNvPr id="4" name="Θέση ημερομηνίας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rtl="0"/>
            <a:fld id="{A9E684F6-B981-458F-9524-21591EAB0450}" type="datetime1">
              <a:rPr lang="el-GR" noProof="0" smtClean="0"/>
              <a:t>12/4/2021</a:t>
            </a:fld>
            <a:endParaRPr lang="el-GR" noProof="0" dirty="0"/>
          </a:p>
        </p:txBody>
      </p:sp>
      <p:sp>
        <p:nvSpPr>
          <p:cNvPr id="5" name="Θέση υποσέλιδου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rtl="0"/>
            <a:endParaRPr lang="el-GR" noProof="0" dirty="0"/>
          </a:p>
        </p:txBody>
      </p:sp>
      <p:sp>
        <p:nvSpPr>
          <p:cNvPr id="6" name="Θέση αριθμού διαφάνειας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rtl="0"/>
            <a:fld id="{D57F1E4F-1CFF-5643-939E-217C01CDF565}" type="slidenum">
              <a:rPr lang="el-GR" noProof="0" smtClean="0"/>
              <a:pPr/>
              <a:t>‹#›</a:t>
            </a:fld>
            <a:endParaRPr lang="el-GR" noProof="0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8" r:id="rId14"/>
    <p:sldLayoutId id="2147483667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anNektarios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github.com/GrigorisPs" TargetMode="External"/><Relationship Id="rId4" Type="http://schemas.openxmlformats.org/officeDocument/2006/relationships/hyperlink" Target="https://github.com/anastasiakounoupi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263E3F80-D945-4490-916D-6384E6895E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93805" y="1354668"/>
            <a:ext cx="8204391" cy="2346475"/>
          </a:xfrm>
        </p:spPr>
        <p:txBody>
          <a:bodyPr rtlCol="0">
            <a:normAutofit/>
          </a:bodyPr>
          <a:lstStyle/>
          <a:p>
            <a:pPr algn="ctr"/>
            <a:r>
              <a:rPr lang="en-US" sz="6000" dirty="0"/>
              <a:t>VIDEOCLUB</a:t>
            </a:r>
            <a:endParaRPr lang="el-GR" sz="6000" dirty="0"/>
          </a:p>
        </p:txBody>
      </p:sp>
      <p:sp>
        <p:nvSpPr>
          <p:cNvPr id="3" name="Υπότιτλος 2">
            <a:extLst>
              <a:ext uri="{FF2B5EF4-FFF2-40B4-BE49-F238E27FC236}">
                <a16:creationId xmlns:a16="http://schemas.microsoft.com/office/drawing/2014/main" id="{616351BD-4BE1-47AD-8B65-1472A3BE63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97137" y="3940629"/>
            <a:ext cx="7197726" cy="1240970"/>
          </a:xfrm>
        </p:spPr>
        <p:txBody>
          <a:bodyPr rtlCol="0">
            <a:normAutofit/>
          </a:bodyPr>
          <a:lstStyle/>
          <a:p>
            <a:pPr algn="ctr" rtl="0"/>
            <a:r>
              <a:rPr lang="en-US" dirty="0"/>
              <a:t>Group Project</a:t>
            </a:r>
            <a:r>
              <a:rPr lang="el-GR" dirty="0"/>
              <a:t> </a:t>
            </a:r>
            <a:r>
              <a:rPr lang="en-GB" dirty="0"/>
              <a:t>CB12PTJS</a:t>
            </a:r>
          </a:p>
          <a:p>
            <a:pPr algn="ctr"/>
            <a:r>
              <a:rPr lang="en-GB" b="0" i="0" u="none" strike="noStrike" dirty="0" err="1">
                <a:solidFill>
                  <a:srgbClr val="24292E"/>
                </a:solidFill>
                <a:effectLst/>
                <a:latin typeface="-apple-system"/>
                <a:hlinkClick r:id="rId3"/>
              </a:rPr>
              <a:t>Nektarios</a:t>
            </a:r>
            <a:r>
              <a:rPr lang="en-GB" b="0" i="0" u="none" strike="noStrike" dirty="0">
                <a:solidFill>
                  <a:srgbClr val="24292E"/>
                </a:solidFill>
                <a:effectLst/>
                <a:latin typeface="-apple-system"/>
                <a:hlinkClick r:id="rId3"/>
              </a:rPr>
              <a:t> </a:t>
            </a:r>
            <a:r>
              <a:rPr lang="en-GB" b="0" i="0" u="none" strike="noStrike" dirty="0" err="1">
                <a:solidFill>
                  <a:srgbClr val="24292E"/>
                </a:solidFill>
                <a:effectLst/>
                <a:latin typeface="-apple-system"/>
                <a:hlinkClick r:id="rId3"/>
              </a:rPr>
              <a:t>Banousi</a:t>
            </a:r>
            <a:r>
              <a:rPr lang="en-GB" b="0" i="0" u="none" strike="noStrike" dirty="0">
                <a:solidFill>
                  <a:srgbClr val="24292E"/>
                </a:solidFill>
                <a:effectLst/>
                <a:latin typeface="-apple-system"/>
              </a:rPr>
              <a:t> </a:t>
            </a:r>
            <a:r>
              <a:rPr lang="en-GB" b="0" i="0" u="none" strike="noStrike" dirty="0">
                <a:solidFill>
                  <a:srgbClr val="24292E"/>
                </a:solidFill>
                <a:effectLst/>
                <a:latin typeface="-apple-system"/>
                <a:hlinkClick r:id="rId4"/>
              </a:rPr>
              <a:t>Anastasia Kounoupi</a:t>
            </a:r>
            <a:r>
              <a:rPr lang="en-GB" b="0" i="0" u="none" strike="noStrike" dirty="0">
                <a:solidFill>
                  <a:srgbClr val="24292E"/>
                </a:solidFill>
                <a:effectLst/>
                <a:latin typeface="-apple-system"/>
              </a:rPr>
              <a:t> </a:t>
            </a:r>
            <a:r>
              <a:rPr lang="en-GB" b="0" i="0" u="none" strike="noStrike" dirty="0">
                <a:solidFill>
                  <a:srgbClr val="24292E"/>
                </a:solidFill>
                <a:effectLst/>
                <a:latin typeface="-apple-system"/>
                <a:hlinkClick r:id="rId5"/>
              </a:rPr>
              <a:t>Grigoris </a:t>
            </a:r>
            <a:r>
              <a:rPr lang="en-GB" b="0" i="0" u="none" strike="noStrike" dirty="0" err="1">
                <a:solidFill>
                  <a:srgbClr val="24292E"/>
                </a:solidFill>
                <a:effectLst/>
                <a:latin typeface="-apple-system"/>
                <a:hlinkClick r:id="rId5"/>
              </a:rPr>
              <a:t>Palaiohoritis</a:t>
            </a:r>
            <a:endParaRPr lang="en-GB" b="0" i="0" dirty="0">
              <a:solidFill>
                <a:srgbClr val="24292E"/>
              </a:solidFill>
              <a:effectLst/>
              <a:latin typeface="-apple-system"/>
            </a:endParaRPr>
          </a:p>
          <a:p>
            <a:pPr algn="ctr"/>
            <a:endParaRPr lang="en-GB" b="0" i="0" dirty="0">
              <a:solidFill>
                <a:srgbClr val="24292E"/>
              </a:solidFill>
              <a:effectLst/>
              <a:latin typeface="-apple-system"/>
            </a:endParaRPr>
          </a:p>
          <a:p>
            <a:pPr algn="ctr"/>
            <a:endParaRPr lang="en-GB" b="0" i="0" dirty="0">
              <a:solidFill>
                <a:srgbClr val="24292E"/>
              </a:solidFill>
              <a:effectLst/>
              <a:latin typeface="-apple-system"/>
            </a:endParaRPr>
          </a:p>
          <a:p>
            <a:pPr algn="ctr" rt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031362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0659A64C-EA0D-4DC2-A8C5-C88EFBF64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04" y="685800"/>
            <a:ext cx="6282266" cy="1456267"/>
          </a:xfrm>
        </p:spPr>
        <p:txBody>
          <a:bodyPr rtlCol="0">
            <a:normAutofit/>
          </a:bodyPr>
          <a:lstStyle/>
          <a:p>
            <a:pPr algn="l"/>
            <a:r>
              <a:rPr lang="en-US" sz="1400" b="1" i="0" dirty="0">
                <a:effectLst/>
                <a:latin typeface="Oswald"/>
              </a:rPr>
              <a:t>Cooperative project developed for </a:t>
            </a:r>
            <a:r>
              <a:rPr lang="en-US" sz="1400" b="1" i="0" dirty="0" err="1">
                <a:effectLst/>
                <a:latin typeface="Oswald"/>
              </a:rPr>
              <a:t>Peoplecert’s</a:t>
            </a:r>
            <a:r>
              <a:rPr lang="en-US" sz="1400" b="1" i="0" dirty="0">
                <a:effectLst/>
                <a:latin typeface="Oswald"/>
              </a:rPr>
              <a:t> Coding Bootcamp</a:t>
            </a:r>
            <a:r>
              <a:rPr lang="en-US" sz="1600" b="1" i="0" dirty="0">
                <a:solidFill>
                  <a:srgbClr val="252525"/>
                </a:solidFill>
                <a:effectLst/>
                <a:latin typeface="Oswald"/>
              </a:rPr>
              <a:t>,</a:t>
            </a:r>
            <a:br>
              <a:rPr lang="en-US" sz="1600" b="1" i="0" dirty="0">
                <a:solidFill>
                  <a:srgbClr val="252525"/>
                </a:solidFill>
                <a:effectLst/>
                <a:latin typeface="Oswald"/>
              </a:rPr>
            </a:br>
            <a:r>
              <a:rPr lang="en-US" sz="1600" b="0" i="0" dirty="0">
                <a:effectLst/>
                <a:latin typeface="Roboto" panose="02000000000000000000" pitchFamily="2" charset="0"/>
              </a:rPr>
              <a:t>with the target of designing and implementing a functional </a:t>
            </a:r>
            <a:r>
              <a:rPr lang="en-US" sz="1600" b="0" i="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Roboto" panose="02000000000000000000" pitchFamily="2" charset="0"/>
              </a:rPr>
              <a:t>streaming platform </a:t>
            </a:r>
            <a:r>
              <a:rPr lang="en-US" sz="1600" b="0" i="0" dirty="0">
                <a:effectLst/>
                <a:latin typeface="Roboto" panose="02000000000000000000" pitchFamily="2" charset="0"/>
              </a:rPr>
              <a:t>web application as part of a 3 developer team. Technologies used include:</a:t>
            </a: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25AADCBA-8B92-4FBD-B325-3AA53CFF95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6004" y="2346254"/>
            <a:ext cx="6282266" cy="3649133"/>
          </a:xfrm>
        </p:spPr>
        <p:txBody>
          <a:bodyPr rtlCol="0"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effectLst/>
                <a:latin typeface="Roboto" panose="02000000000000000000" pitchFamily="2" charset="0"/>
              </a:rPr>
              <a:t>Sails.js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dirty="0" err="1">
                <a:latin typeface="Roboto" panose="02000000000000000000" pitchFamily="2" charset="0"/>
              </a:rPr>
              <a:t>bcryptjs</a:t>
            </a:r>
            <a:endParaRPr lang="en-GB" dirty="0">
              <a:latin typeface="Roboto" panose="02000000000000000000" pitchFamily="2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effectLst/>
                <a:latin typeface="Roboto" panose="02000000000000000000" pitchFamily="2" charset="0"/>
              </a:rPr>
              <a:t>PayPal-Checkout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effectLst/>
                <a:latin typeface="Roboto" panose="02000000000000000000" pitchFamily="2" charset="0"/>
              </a:rPr>
              <a:t>MySQL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effectLst/>
                <a:latin typeface="Roboto" panose="02000000000000000000" pitchFamily="2" charset="0"/>
              </a:rPr>
              <a:t>JavaScript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effectLst/>
                <a:latin typeface="Roboto" panose="02000000000000000000" pitchFamily="2" charset="0"/>
              </a:rPr>
              <a:t>jQuery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effectLst/>
                <a:latin typeface="Roboto" panose="02000000000000000000" pitchFamily="2" charset="0"/>
              </a:rPr>
              <a:t>EJS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effectLst/>
                <a:latin typeface="Roboto" panose="02000000000000000000" pitchFamily="2" charset="0"/>
              </a:rPr>
              <a:t>SASS</a:t>
            </a:r>
          </a:p>
          <a:p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9676496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Ισοσκελές τρίγωνο 10">
            <a:extLst>
              <a:ext uri="{FF2B5EF4-FFF2-40B4-BE49-F238E27FC236}">
                <a16:creationId xmlns:a16="http://schemas.microsoft.com/office/drawing/2014/main" id="{2BE9396F-AF82-445E-98BE-B52C2D7B6D9D}"/>
              </a:ext>
            </a:extLst>
          </p:cNvPr>
          <p:cNvSpPr/>
          <p:nvPr/>
        </p:nvSpPr>
        <p:spPr>
          <a:xfrm>
            <a:off x="2257887" y="1748899"/>
            <a:ext cx="3209036" cy="3187083"/>
          </a:xfrm>
          <a:prstGeom prst="triangle">
            <a:avLst>
              <a:gd name="adj" fmla="val 4004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en-GB" dirty="0">
                <a:latin typeface="Roboto" panose="02000000000000000000" pitchFamily="2" charset="0"/>
              </a:rPr>
              <a:t>Anastasia Kounoupi</a:t>
            </a:r>
          </a:p>
          <a:p>
            <a:pPr marL="0" indent="0" algn="ctr">
              <a:buNone/>
            </a:pPr>
            <a:r>
              <a:rPr lang="en-GB" dirty="0">
                <a:latin typeface="Roboto" panose="02000000000000000000" pitchFamily="2" charset="0"/>
              </a:rPr>
              <a:t>Front-End</a:t>
            </a:r>
            <a:endParaRPr lang="el-GR" b="0" i="0" dirty="0">
              <a:effectLst/>
              <a:latin typeface="Roboto" panose="02000000000000000000" pitchFamily="2" charset="0"/>
            </a:endParaRPr>
          </a:p>
        </p:txBody>
      </p:sp>
      <p:sp>
        <p:nvSpPr>
          <p:cNvPr id="12" name="Ισοσκελές τρίγωνο 11">
            <a:extLst>
              <a:ext uri="{FF2B5EF4-FFF2-40B4-BE49-F238E27FC236}">
                <a16:creationId xmlns:a16="http://schemas.microsoft.com/office/drawing/2014/main" id="{ECECB2EE-6802-4523-BF41-8EC7A36EA045}"/>
              </a:ext>
            </a:extLst>
          </p:cNvPr>
          <p:cNvSpPr/>
          <p:nvPr/>
        </p:nvSpPr>
        <p:spPr>
          <a:xfrm>
            <a:off x="6419720" y="1759998"/>
            <a:ext cx="3514393" cy="3175985"/>
          </a:xfrm>
          <a:prstGeom prst="triangle">
            <a:avLst>
              <a:gd name="adj" fmla="val 5533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en-GB" b="0" i="0" dirty="0">
                <a:effectLst/>
                <a:latin typeface="Roboto" panose="02000000000000000000" pitchFamily="2" charset="0"/>
              </a:rPr>
              <a:t>Grigoris </a:t>
            </a:r>
            <a:r>
              <a:rPr lang="en-GB" b="0" i="0" dirty="0" err="1">
                <a:effectLst/>
                <a:latin typeface="Roboto" panose="02000000000000000000" pitchFamily="2" charset="0"/>
              </a:rPr>
              <a:t>Palaiohoritis</a:t>
            </a:r>
            <a:r>
              <a:rPr lang="en-GB" b="0" i="0" dirty="0">
                <a:effectLst/>
                <a:latin typeface="Roboto" panose="02000000000000000000" pitchFamily="2" charset="0"/>
              </a:rPr>
              <a:t> Database</a:t>
            </a:r>
          </a:p>
        </p:txBody>
      </p:sp>
      <p:sp>
        <p:nvSpPr>
          <p:cNvPr id="15" name="Διάγραμμα ροής: Συγχώνευση 14">
            <a:extLst>
              <a:ext uri="{FF2B5EF4-FFF2-40B4-BE49-F238E27FC236}">
                <a16:creationId xmlns:a16="http://schemas.microsoft.com/office/drawing/2014/main" id="{73DB3407-F673-450B-AB66-FCDC6872A3FB}"/>
              </a:ext>
            </a:extLst>
          </p:cNvPr>
          <p:cNvSpPr/>
          <p:nvPr/>
        </p:nvSpPr>
        <p:spPr>
          <a:xfrm>
            <a:off x="3959441" y="1748900"/>
            <a:ext cx="3959126" cy="3187083"/>
          </a:xfrm>
          <a:prstGeom prst="flowChartMerg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>
                <a:latin typeface="Roboto" panose="02000000000000000000" pitchFamily="2" charset="0"/>
              </a:rPr>
              <a:t>Nektarios</a:t>
            </a:r>
            <a:r>
              <a:rPr lang="en-GB" dirty="0">
                <a:latin typeface="Roboto" panose="02000000000000000000" pitchFamily="2" charset="0"/>
              </a:rPr>
              <a:t> </a:t>
            </a:r>
            <a:r>
              <a:rPr lang="en-GB" dirty="0" err="1">
                <a:latin typeface="Roboto" panose="02000000000000000000" pitchFamily="2" charset="0"/>
              </a:rPr>
              <a:t>Banousi</a:t>
            </a:r>
            <a:r>
              <a:rPr lang="en-GB" dirty="0">
                <a:latin typeface="Roboto" panose="02000000000000000000" pitchFamily="2" charset="0"/>
              </a:rPr>
              <a:t> </a:t>
            </a:r>
          </a:p>
          <a:p>
            <a:pPr algn="ctr"/>
            <a:r>
              <a:rPr lang="en-GB" dirty="0">
                <a:latin typeface="Roboto" panose="02000000000000000000" pitchFamily="2" charset="0"/>
              </a:rPr>
              <a:t>Back-End</a:t>
            </a:r>
            <a:endParaRPr lang="el-GR" b="0" i="0" dirty="0">
              <a:effectLst/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85187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72F87C45-EAAA-4B93-AD73-AF39E9FD9E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/>
          <a:p>
            <a:r>
              <a:rPr lang="en-US"/>
              <a:t>2 user roles:</a:t>
            </a:r>
            <a:endParaRPr lang="el-GR"/>
          </a:p>
        </p:txBody>
      </p:sp>
      <p:pic>
        <p:nvPicPr>
          <p:cNvPr id="5" name="Εικόνα 4">
            <a:extLst>
              <a:ext uri="{FF2B5EF4-FFF2-40B4-BE49-F238E27FC236}">
                <a16:creationId xmlns:a16="http://schemas.microsoft.com/office/drawing/2014/main" id="{A848BF4F-3C18-4D74-95D6-D4D413058C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201" y="2151667"/>
            <a:ext cx="6169026" cy="2097467"/>
          </a:xfrm>
          <a:prstGeom prst="rect">
            <a:avLst/>
          </a:prstGeom>
          <a:noFill/>
        </p:spPr>
      </p:pic>
      <p:sp>
        <p:nvSpPr>
          <p:cNvPr id="3" name="Υπότιτλος 2">
            <a:extLst>
              <a:ext uri="{FF2B5EF4-FFF2-40B4-BE49-F238E27FC236}">
                <a16:creationId xmlns:a16="http://schemas.microsoft.com/office/drawing/2014/main" id="{5CBEBE33-735F-44CE-9B5F-7EA78334D4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Adult user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Child user</a:t>
            </a:r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580976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Τίτλος 3">
            <a:extLst>
              <a:ext uri="{FF2B5EF4-FFF2-40B4-BE49-F238E27FC236}">
                <a16:creationId xmlns:a16="http://schemas.microsoft.com/office/drawing/2014/main" id="{520A42F4-FC25-4B6F-BE55-649F8CBDE6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 rot="21428611">
            <a:off x="1023279" y="656962"/>
            <a:ext cx="7197726" cy="925502"/>
          </a:xfrm>
        </p:spPr>
        <p:txBody>
          <a:bodyPr>
            <a:normAutofit/>
          </a:bodyPr>
          <a:lstStyle/>
          <a:p>
            <a:pPr algn="l"/>
            <a:r>
              <a:rPr lang="en-US" sz="32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What are you actually able to do</a:t>
            </a:r>
            <a:endParaRPr lang="el-GR" sz="32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Υπότιτλος 2">
            <a:extLst>
              <a:ext uri="{FF2B5EF4-FFF2-40B4-BE49-F238E27FC236}">
                <a16:creationId xmlns:a16="http://schemas.microsoft.com/office/drawing/2014/main" id="{A2861C83-0D2B-48E5-9117-45A6E02BAB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71725" y="1895476"/>
            <a:ext cx="7962776" cy="2622518"/>
          </a:xfrm>
        </p:spPr>
        <p:txBody>
          <a:bodyPr>
            <a:normAutofit fontScale="85000" lnSpcReduction="20000"/>
          </a:bodyPr>
          <a:lstStyle/>
          <a:p>
            <a:pPr algn="l"/>
            <a:r>
              <a:rPr lang="en-US" sz="2400" i="0" dirty="0">
                <a:effectLst/>
                <a:latin typeface="-apple-system"/>
              </a:rPr>
              <a:t>The logged in user is authenticated and encrypted with </a:t>
            </a:r>
            <a:r>
              <a:rPr lang="en-US" sz="2400" i="0" dirty="0" err="1">
                <a:effectLst/>
                <a:latin typeface="-apple-system"/>
              </a:rPr>
              <a:t>bcrypt</a:t>
            </a:r>
            <a:r>
              <a:rPr lang="en-US" sz="2400" i="0" dirty="0">
                <a:effectLst/>
                <a:latin typeface="-apple-system"/>
              </a:rPr>
              <a:t>, that way even one with access to the database can't see what it is. Once the user logs in, he/she can access a list of movies that are available for renting. The user can then click on a movie, and will be redirected to the movie-detail page that contains the movies' info like, description, price, rating, and the movie trailer. To proceed the user must click the "Watch Now" button and will be redirected to a checkout page, powered by </a:t>
            </a:r>
            <a:r>
              <a:rPr lang="en-US" sz="2400" i="0" dirty="0" err="1">
                <a:effectLst/>
                <a:latin typeface="-apple-system"/>
              </a:rPr>
              <a:t>Paypal</a:t>
            </a:r>
            <a:r>
              <a:rPr lang="en-US" sz="2400" i="0" dirty="0">
                <a:effectLst/>
                <a:latin typeface="-apple-system"/>
              </a:rPr>
              <a:t>. After the payment is confirmed that user is redirected to a page that contains the purchased movie.</a:t>
            </a:r>
            <a:endParaRPr lang="el-GR" sz="2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ECA649-DE7C-4C85-858F-73E5030AC780}"/>
              </a:ext>
            </a:extLst>
          </p:cNvPr>
          <p:cNvSpPr txBox="1"/>
          <p:nvPr/>
        </p:nvSpPr>
        <p:spPr>
          <a:xfrm>
            <a:off x="685800" y="5019675"/>
            <a:ext cx="97631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effectLst/>
                <a:latin typeface="-apple-system"/>
              </a:rPr>
              <a:t>In the prospect that this can be a subscription for children, the account can be kid-friendly. That means that if the user is a child, the account has access ONLY to titles that are either animation, or in the perspective PG rating.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42734261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Εικόνα 2">
            <a:extLst>
              <a:ext uri="{FF2B5EF4-FFF2-40B4-BE49-F238E27FC236}">
                <a16:creationId xmlns:a16="http://schemas.microsoft.com/office/drawing/2014/main" id="{3A2A6298-B0E0-4F2C-9AED-AD6A756A5C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945815" cy="3507861"/>
          </a:xfrm>
          <a:prstGeom prst="rect">
            <a:avLst/>
          </a:prstGeom>
        </p:spPr>
      </p:pic>
      <p:pic>
        <p:nvPicPr>
          <p:cNvPr id="7" name="Εικόνα 6">
            <a:extLst>
              <a:ext uri="{FF2B5EF4-FFF2-40B4-BE49-F238E27FC236}">
                <a16:creationId xmlns:a16="http://schemas.microsoft.com/office/drawing/2014/main" id="{34C2EDE0-385C-440B-A1CA-B29873DDB1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5815" y="3507861"/>
            <a:ext cx="6246185" cy="350786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CD3524A-D901-44E5-9A67-D9D4CB8C6F31}"/>
              </a:ext>
            </a:extLst>
          </p:cNvPr>
          <p:cNvSpPr txBox="1"/>
          <p:nvPr/>
        </p:nvSpPr>
        <p:spPr>
          <a:xfrm>
            <a:off x="7204596" y="1384598"/>
            <a:ext cx="3728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Homepage</a:t>
            </a:r>
            <a:endParaRPr lang="el-GR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7B358B5-E49C-4DE4-9C24-EF7025F11A0C}"/>
              </a:ext>
            </a:extLst>
          </p:cNvPr>
          <p:cNvSpPr txBox="1"/>
          <p:nvPr/>
        </p:nvSpPr>
        <p:spPr>
          <a:xfrm>
            <a:off x="2563980" y="4892459"/>
            <a:ext cx="870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Sign</a:t>
            </a:r>
            <a:r>
              <a:rPr lang="de-DE" dirty="0"/>
              <a:t> </a:t>
            </a:r>
            <a:r>
              <a:rPr lang="de-DE" dirty="0" err="1"/>
              <a:t>up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1194764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Εικόνα 1">
            <a:extLst>
              <a:ext uri="{FF2B5EF4-FFF2-40B4-BE49-F238E27FC236}">
                <a16:creationId xmlns:a16="http://schemas.microsoft.com/office/drawing/2014/main" id="{FADC84C9-B5F1-460B-BE8F-4643224AB5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5814" y="3429000"/>
            <a:ext cx="6246186" cy="3429001"/>
          </a:xfrm>
          <a:prstGeom prst="rect">
            <a:avLst/>
          </a:prstGeom>
        </p:spPr>
      </p:pic>
      <p:pic>
        <p:nvPicPr>
          <p:cNvPr id="3" name="Εικόνα 2" descr="Εικόνα που περιέχει κείμενο, διαφορετικός&#10;&#10;Περιγραφή που δημιουργήθηκε αυτόματα">
            <a:extLst>
              <a:ext uri="{FF2B5EF4-FFF2-40B4-BE49-F238E27FC236}">
                <a16:creationId xmlns:a16="http://schemas.microsoft.com/office/drawing/2014/main" id="{68C4E4CF-8BE3-4C91-A698-55705083B8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4935" y="0"/>
            <a:ext cx="6000749" cy="3429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9B05AC4-0107-45CF-B363-0ACD2A5B5795}"/>
              </a:ext>
            </a:extLst>
          </p:cNvPr>
          <p:cNvSpPr txBox="1"/>
          <p:nvPr/>
        </p:nvSpPr>
        <p:spPr>
          <a:xfrm>
            <a:off x="8386605" y="1345168"/>
            <a:ext cx="1364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Movies Page</a:t>
            </a:r>
            <a:endParaRPr lang="el-G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12F448-1555-4B3E-B367-38A28A1CBDD4}"/>
              </a:ext>
            </a:extLst>
          </p:cNvPr>
          <p:cNvSpPr txBox="1"/>
          <p:nvPr/>
        </p:nvSpPr>
        <p:spPr>
          <a:xfrm>
            <a:off x="2212834" y="5143500"/>
            <a:ext cx="1465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Movie Details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42461466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Εικόνα 2">
            <a:extLst>
              <a:ext uri="{FF2B5EF4-FFF2-40B4-BE49-F238E27FC236}">
                <a16:creationId xmlns:a16="http://schemas.microsoft.com/office/drawing/2014/main" id="{9D318F80-0347-4555-AC9E-8AB750D295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9398" y="3429001"/>
            <a:ext cx="6102602" cy="3429000"/>
          </a:xfrm>
          <a:prstGeom prst="rect">
            <a:avLst/>
          </a:prstGeom>
        </p:spPr>
      </p:pic>
      <p:pic>
        <p:nvPicPr>
          <p:cNvPr id="5" name="Εικόνα 4">
            <a:extLst>
              <a:ext uri="{FF2B5EF4-FFF2-40B4-BE49-F238E27FC236}">
                <a16:creationId xmlns:a16="http://schemas.microsoft.com/office/drawing/2014/main" id="{902405E0-63B1-47FB-B979-DB7E058ABB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0"/>
            <a:ext cx="6095999" cy="3429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39077EF-9E75-458C-B141-5758568ADD0F}"/>
              </a:ext>
            </a:extLst>
          </p:cNvPr>
          <p:cNvSpPr txBox="1"/>
          <p:nvPr/>
        </p:nvSpPr>
        <p:spPr>
          <a:xfrm>
            <a:off x="7456199" y="1529834"/>
            <a:ext cx="3368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You can sign up for a Kids Account</a:t>
            </a:r>
            <a:endParaRPr lang="el-G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BB5B52-7AA5-429E-B8CC-A545B1C85505}"/>
              </a:ext>
            </a:extLst>
          </p:cNvPr>
          <p:cNvSpPr txBox="1"/>
          <p:nvPr/>
        </p:nvSpPr>
        <p:spPr>
          <a:xfrm>
            <a:off x="406187" y="4774169"/>
            <a:ext cx="5283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And get access only to movies appropriate for children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16311209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Εικόνα 2">
            <a:extLst>
              <a:ext uri="{FF2B5EF4-FFF2-40B4-BE49-F238E27FC236}">
                <a16:creationId xmlns:a16="http://schemas.microsoft.com/office/drawing/2014/main" id="{F24EA11E-30F2-40EE-982C-5120B73DF6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7112" y="-1"/>
            <a:ext cx="6163112" cy="3429001"/>
          </a:xfrm>
          <a:prstGeom prst="rect">
            <a:avLst/>
          </a:prstGeom>
        </p:spPr>
      </p:pic>
      <p:pic>
        <p:nvPicPr>
          <p:cNvPr id="5" name="Εικόνα 4">
            <a:extLst>
              <a:ext uri="{FF2B5EF4-FFF2-40B4-BE49-F238E27FC236}">
                <a16:creationId xmlns:a16="http://schemas.microsoft.com/office/drawing/2014/main" id="{C09A5951-CADA-4660-8AE1-694820AAF9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428998"/>
            <a:ext cx="6096000" cy="342900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9845886-0125-4E8D-AF3F-6770BE69757D}"/>
              </a:ext>
            </a:extLst>
          </p:cNvPr>
          <p:cNvSpPr txBox="1"/>
          <p:nvPr/>
        </p:nvSpPr>
        <p:spPr>
          <a:xfrm>
            <a:off x="7696200" y="1529833"/>
            <a:ext cx="289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Chat with other users</a:t>
            </a:r>
            <a:endParaRPr lang="el-G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065FB4-9CF8-4181-9DF7-0071C0979584}"/>
              </a:ext>
            </a:extLst>
          </p:cNvPr>
          <p:cNvSpPr txBox="1"/>
          <p:nvPr/>
        </p:nvSpPr>
        <p:spPr>
          <a:xfrm>
            <a:off x="1699994" y="4958833"/>
            <a:ext cx="2628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Account setting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45709224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Ουράνιο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5132_TF89606788.potx" id="{E6CC2DD3-3D7A-4C6E-890F-414ACF680694}" vid="{DE87FA1A-C4CA-41AB-8489-6EA542157F3F}"/>
    </a:ext>
  </a:extLst>
</a:theme>
</file>

<file path=ppt/theme/theme2.xml><?xml version="1.0" encoding="utf-8"?>
<a:theme xmlns:a="http://schemas.openxmlformats.org/drawingml/2006/main" name="Θέμα του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Θέμα του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FE57094B-4684-420B-AFE0-4E41CA2AF71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370F4A1-FC59-4361-989F-6C79533DA56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26D5668-1971-40BB-BC7C-94C9B101AAB7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107</TotalTime>
  <Words>283</Words>
  <Application>Microsoft Office PowerPoint</Application>
  <PresentationFormat>Ευρεία οθόνη</PresentationFormat>
  <Paragraphs>34</Paragraphs>
  <Slides>9</Slides>
  <Notes>2</Notes>
  <HiddenSlides>0</HiddenSlides>
  <MMClips>0</MMClips>
  <ScaleCrop>false</ScaleCrop>
  <HeadingPairs>
    <vt:vector size="6" baseType="variant">
      <vt:variant>
        <vt:lpstr>Γραμματοσειρές που χρησιμοποιούνται</vt:lpstr>
      </vt:variant>
      <vt:variant>
        <vt:i4>6</vt:i4>
      </vt:variant>
      <vt:variant>
        <vt:lpstr>Θέμα</vt:lpstr>
      </vt:variant>
      <vt:variant>
        <vt:i4>1</vt:i4>
      </vt:variant>
      <vt:variant>
        <vt:lpstr>Τίτλοι διαφανειών</vt:lpstr>
      </vt:variant>
      <vt:variant>
        <vt:i4>9</vt:i4>
      </vt:variant>
    </vt:vector>
  </HeadingPairs>
  <TitlesOfParts>
    <vt:vector size="16" baseType="lpstr">
      <vt:lpstr>-apple-system</vt:lpstr>
      <vt:lpstr>Arial</vt:lpstr>
      <vt:lpstr>Calibri</vt:lpstr>
      <vt:lpstr>Calibri Light</vt:lpstr>
      <vt:lpstr>Oswald</vt:lpstr>
      <vt:lpstr>Roboto</vt:lpstr>
      <vt:lpstr>Ουράνιο</vt:lpstr>
      <vt:lpstr>VIDEOCLUB</vt:lpstr>
      <vt:lpstr>Cooperative project developed for Peoplecert’s Coding Bootcamp, with the target of designing and implementing a functional streaming platform web application as part of a 3 developer team. Technologies used include:</vt:lpstr>
      <vt:lpstr>Παρουσίαση του PowerPoint</vt:lpstr>
      <vt:lpstr>2 user roles:</vt:lpstr>
      <vt:lpstr>What are you actually able to do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VIDEOCLUB</dc:title>
  <dc:creator>Anastasia Kounoupi</dc:creator>
  <cp:lastModifiedBy>Anastasia Kounoupi</cp:lastModifiedBy>
  <cp:revision>13</cp:revision>
  <dcterms:created xsi:type="dcterms:W3CDTF">2021-04-10T10:04:28Z</dcterms:created>
  <dcterms:modified xsi:type="dcterms:W3CDTF">2021-04-12T08:04:51Z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